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3" r:id="rId8"/>
    <p:sldId id="260" r:id="rId9"/>
    <p:sldId id="264" r:id="rId10"/>
    <p:sldId id="261" r:id="rId11"/>
    <p:sldId id="265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018C9-DE51-CDD5-42F2-57883FF2E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A0F8A-DBC1-9C5D-ED2B-E909ADDF9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6044E-34EB-765E-ADB0-CAA9F0BB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D2AE8-15FE-FEBB-9523-4CA40B32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B4197-DDA4-CAE2-D860-E1F3FEE8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02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9AB1-8E20-776B-6D44-B09BF251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FA3B6F-9015-E2F5-2312-C6B0BF7643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2BF56-88EC-F7A8-E888-695AAD96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0E2F2-2D4B-2E12-DBCD-A01ADC67E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E69BD-7936-494C-A743-40DE0E97A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4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52F05F-A9D5-6209-C8B2-8F8CB42AD8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E4D478-496F-0B6D-5B32-0553CF94C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A9A36-1CF3-F0EF-D8BC-D2863EFF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889C1-227E-3DA0-5B78-A6083B9A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BA64E-8280-487F-3C30-D0EF4E0FD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23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9ECF6-CF05-0091-8A35-6AC8E01D1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D7158-20A6-5FEF-8BD8-D46D35EF0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BF6FE-3DAA-9D24-6D25-DB61BC70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367A4-A8E1-C644-3290-2A0DE50ED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8608B-301A-FC71-FA76-8801949D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63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4AAC-412D-A266-76D7-6A722B71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6569F-BBFC-AD09-9244-E09A56B54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3AB96-933B-C364-786B-56981094F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DDF0B-09E3-A645-DD38-D3EE8C4BE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673E5-30A7-2BCA-9A68-4AA5C60F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90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8E60B-186E-03C1-81A1-9924D7901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1B159-BCA8-9498-2D0C-509F17158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83D9CF-EC6F-BEF7-4584-E52A65183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051321-CD8F-1682-22AE-EF3FB810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DE8522-06EC-262C-4895-A65E583C9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525E3-2C2C-D522-37A0-9277C7394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43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B8AF3-227C-E56D-BE8A-295A590FC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8EC88-0FAA-945C-433F-652A58502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475D4-ACA6-1C9D-8AF2-A36021DA1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DE9628-9D75-7AE4-2126-03A84FA39F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187D39-A45D-A95D-6425-622499D38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613934-A3BA-3DF9-4818-5F17E1A01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6FB9C2-9650-F7BF-FBA6-19B301BC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82D17C-28B0-671A-C7EF-A3BC73C5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156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891AB-F204-31D9-D1D2-CCC6CAAA9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224703-EA23-ACBD-B032-8095D09F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74E3BC-69C6-9B4B-F504-8A1290C68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01C6B-EE55-3B06-B9C3-DF259F01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193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1441BC-7AA1-95F2-1F3B-D567FF83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0C0CB3-BEAF-87CE-1760-D791698D5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2D338-448D-658C-5F3E-EDD49CD7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35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D6EC-C292-32C7-D2F4-B821CC70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13FBF-04E1-EA37-C7D9-45BB601FB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F72FF-1D33-F6CE-FCD5-FF74B8BF5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88835-F8D9-13FA-B512-63AF1043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3705B-A368-918E-A651-24F6D4167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A2ABAA-C21D-FD42-F795-7B0503EF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3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17FD1-636A-B529-23EF-E44FE7FD6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6BB297-FAD7-E201-64AE-1AE605732A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685DE-BB7C-B34E-6370-CF30421A2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6053B-DF71-39C7-560F-CD78D6B17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1C936-0229-EE01-97D9-BFE7966F2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C54446-C139-289B-56B0-F456D822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43900B-D070-1D01-517B-7D549450F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902C4-9E39-FC2D-7E29-63ED49BDE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DFD47-ABDB-DA36-8DD4-F1CFAE51CD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F36027-A8BB-4BC3-9CE1-D060AE18DA18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EC87-C15D-3480-DBE7-613D07628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12E4D-CEE7-AD2C-E263-9BB4FD3173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35519C-F726-4705-B7BC-9A8C46CCC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84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DCBDE6-CD67-4EE4-78F1-DE4FBE60F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684" y="89324"/>
            <a:ext cx="9131544" cy="64880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900F3E8-D819-F738-BC4D-D3C479F13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3861" y="4508667"/>
            <a:ext cx="7376901" cy="1655762"/>
          </a:xfrm>
        </p:spPr>
        <p:txBody>
          <a:bodyPr>
            <a:norm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hymn exploring the call to hear and respond to the cry of the earth</a:t>
            </a:r>
          </a:p>
        </p:txBody>
      </p:sp>
      <p:pic>
        <p:nvPicPr>
          <p:cNvPr id="4" name="Picture 3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8B570825-065D-DFCB-195C-2DA605B33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677" y="195671"/>
            <a:ext cx="3008345" cy="7752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6E9CED-AC24-A889-8155-DB101F4942DC}"/>
              </a:ext>
            </a:extLst>
          </p:cNvPr>
          <p:cNvSpPr/>
          <p:nvPr/>
        </p:nvSpPr>
        <p:spPr>
          <a:xfrm>
            <a:off x="3045293" y="1926603"/>
            <a:ext cx="6101414" cy="12464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75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75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iving Waters</a:t>
            </a:r>
            <a:endParaRPr lang="en-GB" sz="7500" b="1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929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C1444-649A-5D64-230E-2201FDCF3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319" y="1870816"/>
            <a:ext cx="4697361" cy="43945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GB" dirty="0">
                <a:highlight>
                  <a:srgbClr val="C0C0C0"/>
                </a:highlight>
              </a:rPr>
              <a:t>Chorus:</a:t>
            </a:r>
            <a:br>
              <a:rPr lang="en-GB" b="0" dirty="0">
                <a:effectLst/>
              </a:rPr>
            </a:br>
            <a:r>
              <a:rPr lang="en-GB" dirty="0"/>
              <a:t>God our Creator</a:t>
            </a:r>
            <a:br>
              <a:rPr lang="en-GB" b="0" dirty="0">
                <a:effectLst/>
              </a:rPr>
            </a:br>
            <a:r>
              <a:rPr lang="en-GB" dirty="0"/>
              <a:t>Spirit moving</a:t>
            </a:r>
            <a:br>
              <a:rPr lang="en-GB" b="0" dirty="0">
                <a:effectLst/>
              </a:rPr>
            </a:br>
            <a:r>
              <a:rPr lang="en-GB" dirty="0"/>
              <a:t>Living waters</a:t>
            </a:r>
            <a:br>
              <a:rPr lang="en-GB" b="0" dirty="0">
                <a:effectLst/>
              </a:rPr>
            </a:br>
            <a:r>
              <a:rPr lang="en-GB" dirty="0"/>
              <a:t>Love overflows</a:t>
            </a:r>
            <a:br>
              <a:rPr lang="en-GB" b="0" dirty="0">
                <a:effectLst/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990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588BA-4C22-9452-50F6-FC6F26653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929" y="492842"/>
            <a:ext cx="10132142" cy="587231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sz="4000" dirty="0">
                <a:highlight>
                  <a:srgbClr val="C0C0C0"/>
                </a:highlight>
              </a:rPr>
              <a:t>Verse 1:</a:t>
            </a:r>
            <a:br>
              <a:rPr lang="en-GB" sz="4000" b="0" dirty="0">
                <a:effectLst/>
              </a:rPr>
            </a:br>
            <a:r>
              <a:rPr lang="en-GB" sz="4000" dirty="0"/>
              <a:t>From the sacred heart of the mountains</a:t>
            </a:r>
            <a:br>
              <a:rPr lang="en-GB" sz="4000" b="0" dirty="0">
                <a:effectLst/>
              </a:rPr>
            </a:br>
            <a:r>
              <a:rPr lang="en-GB" sz="4000" dirty="0"/>
              <a:t>Down and spread through the streams</a:t>
            </a:r>
            <a:br>
              <a:rPr lang="en-GB" sz="4000" b="0" dirty="0">
                <a:effectLst/>
              </a:rPr>
            </a:br>
            <a:r>
              <a:rPr lang="en-GB" sz="4000" dirty="0"/>
              <a:t>Then life springs out</a:t>
            </a:r>
            <a:br>
              <a:rPr lang="en-GB" sz="4000" b="0" dirty="0">
                <a:effectLst/>
              </a:rPr>
            </a:br>
            <a:r>
              <a:rPr lang="en-GB" sz="4000" dirty="0"/>
              <a:t>Praising you loud</a:t>
            </a:r>
          </a:p>
        </p:txBody>
      </p:sp>
    </p:spTree>
    <p:extLst>
      <p:ext uri="{BB962C8B-B14F-4D97-AF65-F5344CB8AC3E}">
        <p14:creationId xmlns:p14="http://schemas.microsoft.com/office/powerpoint/2010/main" val="3647278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2EA4E-D320-3C63-A09E-336ACAE08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E36DE-520C-A306-08E3-E772FCBE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319" y="1870816"/>
            <a:ext cx="4697361" cy="43945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GB" dirty="0">
                <a:highlight>
                  <a:srgbClr val="C0C0C0"/>
                </a:highlight>
              </a:rPr>
              <a:t>Chorus:</a:t>
            </a:r>
            <a:br>
              <a:rPr lang="en-GB" b="0" dirty="0">
                <a:effectLst/>
              </a:rPr>
            </a:br>
            <a:r>
              <a:rPr lang="en-GB" dirty="0"/>
              <a:t>God our Creator</a:t>
            </a:r>
            <a:br>
              <a:rPr lang="en-GB" b="0" dirty="0">
                <a:effectLst/>
              </a:rPr>
            </a:br>
            <a:r>
              <a:rPr lang="en-GB" dirty="0"/>
              <a:t>Spirit moving</a:t>
            </a:r>
            <a:br>
              <a:rPr lang="en-GB" b="0" dirty="0">
                <a:effectLst/>
              </a:rPr>
            </a:br>
            <a:r>
              <a:rPr lang="en-GB" dirty="0"/>
              <a:t>Living waters</a:t>
            </a:r>
            <a:br>
              <a:rPr lang="en-GB" b="0" dirty="0">
                <a:effectLst/>
              </a:rPr>
            </a:br>
            <a:r>
              <a:rPr lang="en-GB" dirty="0"/>
              <a:t>Love overflows</a:t>
            </a:r>
            <a:br>
              <a:rPr lang="en-GB" b="0" dirty="0">
                <a:effectLst/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913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67396C-24F1-C5E3-6E02-D5154271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929" y="492842"/>
            <a:ext cx="10132142" cy="587231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sz="4000" dirty="0">
                <a:highlight>
                  <a:srgbClr val="C0C0C0"/>
                </a:highlight>
              </a:rPr>
              <a:t>Verse 2:</a:t>
            </a:r>
            <a:br>
              <a:rPr lang="en-GB" sz="4000" b="0" dirty="0">
                <a:effectLst/>
              </a:rPr>
            </a:br>
            <a:r>
              <a:rPr lang="en-GB" sz="4000" dirty="0"/>
              <a:t>Your children, O Lord, are longing for you</a:t>
            </a:r>
            <a:br>
              <a:rPr lang="en-GB" sz="4000" b="0" dirty="0">
                <a:effectLst/>
              </a:rPr>
            </a:br>
            <a:r>
              <a:rPr lang="en-GB" sz="4000" dirty="0"/>
              <a:t>Reaching out from the deep</a:t>
            </a:r>
            <a:br>
              <a:rPr lang="en-GB" sz="4000" b="0" dirty="0">
                <a:effectLst/>
              </a:rPr>
            </a:br>
            <a:r>
              <a:rPr lang="en-GB" sz="4000" dirty="0"/>
              <a:t>We plead to you</a:t>
            </a:r>
            <a:br>
              <a:rPr lang="en-GB" sz="4000" b="0" dirty="0">
                <a:effectLst/>
              </a:rPr>
            </a:br>
            <a:r>
              <a:rPr lang="en-GB" sz="4000" dirty="0"/>
              <a:t>Our hearts thirst for you</a:t>
            </a:r>
          </a:p>
        </p:txBody>
      </p:sp>
    </p:spTree>
    <p:extLst>
      <p:ext uri="{BB962C8B-B14F-4D97-AF65-F5344CB8AC3E}">
        <p14:creationId xmlns:p14="http://schemas.microsoft.com/office/powerpoint/2010/main" val="188893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DA25E-64A1-373C-9C05-4BAFBC180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4FCF5-339A-C381-0AB5-E6570EAA8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319" y="1870816"/>
            <a:ext cx="4697361" cy="43945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GB" dirty="0">
                <a:highlight>
                  <a:srgbClr val="C0C0C0"/>
                </a:highlight>
              </a:rPr>
              <a:t>Chorus:</a:t>
            </a:r>
            <a:br>
              <a:rPr lang="en-GB" b="0" dirty="0">
                <a:effectLst/>
              </a:rPr>
            </a:br>
            <a:r>
              <a:rPr lang="en-GB" dirty="0"/>
              <a:t>God our Creator</a:t>
            </a:r>
            <a:br>
              <a:rPr lang="en-GB" b="0" dirty="0">
                <a:effectLst/>
              </a:rPr>
            </a:br>
            <a:r>
              <a:rPr lang="en-GB" dirty="0"/>
              <a:t>Spirit moving</a:t>
            </a:r>
            <a:br>
              <a:rPr lang="en-GB" b="0" dirty="0">
                <a:effectLst/>
              </a:rPr>
            </a:br>
            <a:r>
              <a:rPr lang="en-GB" dirty="0"/>
              <a:t>Living waters</a:t>
            </a:r>
            <a:br>
              <a:rPr lang="en-GB" b="0" dirty="0">
                <a:effectLst/>
              </a:rPr>
            </a:br>
            <a:r>
              <a:rPr lang="en-GB" dirty="0"/>
              <a:t>Love overflows</a:t>
            </a:r>
            <a:br>
              <a:rPr lang="en-GB" b="0" dirty="0">
                <a:effectLst/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1723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D2C12-EEC7-941A-A3A5-D300EC54C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2623"/>
            <a:ext cx="10515600" cy="651832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4000" i="1" dirty="0">
                <a:highlight>
                  <a:srgbClr val="C0C0C0"/>
                </a:highlight>
              </a:rPr>
              <a:t>Verse 3:</a:t>
            </a:r>
            <a:br>
              <a:rPr lang="en-US" sz="4000" i="1" dirty="0"/>
            </a:br>
            <a:r>
              <a:rPr lang="en-US" sz="4000" i="1" dirty="0"/>
              <a:t>Give us ears to hear the cry of the earth</a:t>
            </a:r>
            <a:br>
              <a:rPr lang="en-US" sz="4000" i="1" dirty="0"/>
            </a:br>
            <a:r>
              <a:rPr lang="en-US" sz="4000" i="1" dirty="0"/>
              <a:t>And the cry of your peoples</a:t>
            </a:r>
            <a:br>
              <a:rPr lang="en-US" sz="4000" i="1" dirty="0"/>
            </a:br>
            <a:r>
              <a:rPr lang="en-US" sz="4000" i="1" dirty="0"/>
              <a:t>Lord, strengthen our faith</a:t>
            </a:r>
            <a:br>
              <a:rPr lang="en-US" sz="4000" i="1" dirty="0"/>
            </a:br>
            <a:r>
              <a:rPr lang="en-US" sz="4000" i="1" dirty="0"/>
              <a:t>As we work in your grace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497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546AB-5444-0896-0480-42BDA62AA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7372E-8C37-EB05-BC42-0F80B3D73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319" y="1870816"/>
            <a:ext cx="4697361" cy="43945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GB" dirty="0">
                <a:highlight>
                  <a:srgbClr val="C0C0C0"/>
                </a:highlight>
              </a:rPr>
              <a:t>Chorus:</a:t>
            </a:r>
            <a:br>
              <a:rPr lang="en-GB" b="0" dirty="0">
                <a:effectLst/>
              </a:rPr>
            </a:br>
            <a:r>
              <a:rPr lang="en-GB" dirty="0"/>
              <a:t>God our Creator</a:t>
            </a:r>
            <a:br>
              <a:rPr lang="en-GB" b="0" dirty="0">
                <a:effectLst/>
              </a:rPr>
            </a:br>
            <a:r>
              <a:rPr lang="en-GB" dirty="0"/>
              <a:t>Spirit moving</a:t>
            </a:r>
            <a:br>
              <a:rPr lang="en-GB" b="0" dirty="0">
                <a:effectLst/>
              </a:rPr>
            </a:br>
            <a:r>
              <a:rPr lang="en-GB" dirty="0"/>
              <a:t>Living waters</a:t>
            </a:r>
            <a:br>
              <a:rPr lang="en-GB" b="0" dirty="0">
                <a:effectLst/>
              </a:rPr>
            </a:br>
            <a:r>
              <a:rPr lang="en-GB" dirty="0"/>
              <a:t>Love overflows</a:t>
            </a:r>
            <a:br>
              <a:rPr lang="en-GB" b="0" dirty="0">
                <a:effectLst/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7486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E88F98-24FC-8D75-5D71-9124F7B0AD98}"/>
              </a:ext>
            </a:extLst>
          </p:cNvPr>
          <p:cNvSpPr txBox="1"/>
          <p:nvPr/>
        </p:nvSpPr>
        <p:spPr>
          <a:xfrm>
            <a:off x="3279059" y="534865"/>
            <a:ext cx="600751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0" i="1" dirty="0">
                <a:highlight>
                  <a:srgbClr val="C0C0C0"/>
                </a:highlight>
                <a:latin typeface="+mj-lt"/>
              </a:rPr>
              <a:t>Coda:</a:t>
            </a:r>
          </a:p>
          <a:p>
            <a:pPr algn="ctr"/>
            <a:r>
              <a:rPr lang="en-GB" sz="3500" i="1" dirty="0">
                <a:latin typeface="+mj-lt"/>
              </a:rPr>
              <a:t>Living Waters</a:t>
            </a:r>
            <a:endParaRPr lang="en-GB" sz="3500" b="0" dirty="0">
              <a:effectLst/>
              <a:latin typeface="+mj-lt"/>
            </a:endParaRPr>
          </a:p>
          <a:p>
            <a:pPr algn="ctr"/>
            <a:r>
              <a:rPr lang="en-GB" sz="3500" i="1" dirty="0">
                <a:latin typeface="+mj-lt"/>
              </a:rPr>
              <a:t>Love overflowing</a:t>
            </a:r>
            <a:endParaRPr lang="en-GB" sz="3500" b="0" dirty="0">
              <a:effectLst/>
              <a:latin typeface="+mj-lt"/>
            </a:endParaRPr>
          </a:p>
          <a:p>
            <a:pPr algn="ctr"/>
            <a:r>
              <a:rPr lang="en-GB" sz="3500" i="1" dirty="0">
                <a:latin typeface="+mj-lt"/>
              </a:rPr>
              <a:t>Let us hear the cry of the earth</a:t>
            </a:r>
            <a:br>
              <a:rPr lang="en-GB" dirty="0"/>
            </a:b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570568-46B8-B680-6730-5F35B8A7D579}"/>
              </a:ext>
            </a:extLst>
          </p:cNvPr>
          <p:cNvSpPr txBox="1"/>
          <p:nvPr/>
        </p:nvSpPr>
        <p:spPr>
          <a:xfrm>
            <a:off x="2268794" y="4872841"/>
            <a:ext cx="802804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0" i="1" dirty="0">
                <a:latin typeface="+mj-lt"/>
              </a:rPr>
              <a:t>(Cebuano) </a:t>
            </a:r>
            <a:r>
              <a:rPr lang="en-GB" sz="3500" i="1" dirty="0" err="1">
                <a:latin typeface="+mj-lt"/>
              </a:rPr>
              <a:t>Buhing</a:t>
            </a:r>
            <a:r>
              <a:rPr lang="en-GB" sz="3500" i="1" dirty="0">
                <a:latin typeface="+mj-lt"/>
              </a:rPr>
              <a:t> Tubig</a:t>
            </a:r>
            <a:endParaRPr lang="en-GB" sz="3500" b="0" dirty="0">
              <a:effectLst/>
              <a:latin typeface="+mj-lt"/>
            </a:endParaRPr>
          </a:p>
          <a:p>
            <a:pPr algn="ctr"/>
            <a:r>
              <a:rPr lang="en-GB" sz="3500" i="1" dirty="0" err="1">
                <a:latin typeface="+mj-lt"/>
              </a:rPr>
              <a:t>Gugma’ng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kinutuban</a:t>
            </a:r>
            <a:endParaRPr lang="en-GB" sz="3500" b="0" dirty="0">
              <a:effectLst/>
              <a:latin typeface="+mj-lt"/>
            </a:endParaRPr>
          </a:p>
          <a:p>
            <a:pPr algn="ctr"/>
            <a:r>
              <a:rPr lang="en-GB" sz="3500" i="1" dirty="0" err="1">
                <a:latin typeface="+mj-lt"/>
              </a:rPr>
              <a:t>Dunggaang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tiya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baw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sa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Kalibutan</a:t>
            </a:r>
            <a:endParaRPr lang="en-GB" sz="3500" b="0" dirty="0">
              <a:effectLst/>
              <a:latin typeface="+mj-lt"/>
            </a:endParaRP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DE5426-C08F-4CB4-F59E-82B9B9F80DF7}"/>
              </a:ext>
            </a:extLst>
          </p:cNvPr>
          <p:cNvSpPr txBox="1"/>
          <p:nvPr/>
        </p:nvSpPr>
        <p:spPr>
          <a:xfrm>
            <a:off x="3279059" y="2920982"/>
            <a:ext cx="551589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0" i="1" dirty="0">
                <a:latin typeface="+mj-lt"/>
              </a:rPr>
              <a:t>(Fijian) Wai </a:t>
            </a:r>
            <a:r>
              <a:rPr lang="en-GB" sz="3500" i="1" dirty="0" err="1">
                <a:latin typeface="+mj-lt"/>
              </a:rPr>
              <a:t>ni</a:t>
            </a:r>
            <a:r>
              <a:rPr lang="en-GB" sz="3500" i="1" dirty="0">
                <a:latin typeface="+mj-lt"/>
              </a:rPr>
              <a:t> Bula</a:t>
            </a:r>
            <a:endParaRPr lang="en-GB" sz="3500" b="0" dirty="0">
              <a:effectLst/>
              <a:latin typeface="+mj-lt"/>
            </a:endParaRPr>
          </a:p>
          <a:p>
            <a:pPr algn="ctr"/>
            <a:r>
              <a:rPr lang="en-GB" sz="3500" i="1" dirty="0">
                <a:latin typeface="+mj-lt"/>
              </a:rPr>
              <a:t>Loloma </a:t>
            </a:r>
            <a:r>
              <a:rPr lang="en-GB" sz="3500" i="1" dirty="0" err="1">
                <a:latin typeface="+mj-lt"/>
              </a:rPr>
              <a:t>uasivi</a:t>
            </a:r>
            <a:endParaRPr lang="en-GB" sz="3500" b="0" dirty="0">
              <a:effectLst/>
              <a:latin typeface="+mj-lt"/>
            </a:endParaRPr>
          </a:p>
          <a:p>
            <a:pPr algn="ctr"/>
            <a:r>
              <a:rPr lang="en-GB" sz="3500" i="1" dirty="0">
                <a:latin typeface="+mj-lt"/>
              </a:rPr>
              <a:t>Meda </a:t>
            </a:r>
            <a:r>
              <a:rPr lang="en-GB" sz="3500" i="1" dirty="0" err="1">
                <a:latin typeface="+mj-lt"/>
              </a:rPr>
              <a:t>rogoca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na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tagi</a:t>
            </a:r>
            <a:r>
              <a:rPr lang="en-GB" sz="3500" i="1" dirty="0">
                <a:latin typeface="+mj-lt"/>
              </a:rPr>
              <a:t> </a:t>
            </a:r>
            <a:r>
              <a:rPr lang="en-GB" sz="3500" i="1" dirty="0" err="1">
                <a:latin typeface="+mj-lt"/>
              </a:rPr>
              <a:t>ni</a:t>
            </a:r>
            <a:r>
              <a:rPr lang="en-GB" sz="3500" i="1" dirty="0">
                <a:latin typeface="+mj-lt"/>
              </a:rPr>
              <a:t> Vanua</a:t>
            </a:r>
            <a:endParaRPr lang="en-GB" sz="3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8826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545B46F14104B802DDAC785A8BCD7" ma:contentTypeVersion="12" ma:contentTypeDescription="Create a new document." ma:contentTypeScope="" ma:versionID="e93197dcf0f81a5e7e3eb9dbcf6d62e3">
  <xsd:schema xmlns:xsd="http://www.w3.org/2001/XMLSchema" xmlns:xs="http://www.w3.org/2001/XMLSchema" xmlns:p="http://schemas.microsoft.com/office/2006/metadata/properties" xmlns:ns3="df22e114-3825-4dff-8656-46674700038e" targetNamespace="http://schemas.microsoft.com/office/2006/metadata/properties" ma:root="true" ma:fieldsID="2c4e9a0dc95ff80be38eeed54d0309a3" ns3:_="">
    <xsd:import namespace="df22e114-3825-4dff-8656-46674700038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22e114-3825-4dff-8656-4667470003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f22e114-3825-4dff-8656-46674700038e" xsi:nil="true"/>
  </documentManagement>
</p:properties>
</file>

<file path=customXml/itemProps1.xml><?xml version="1.0" encoding="utf-8"?>
<ds:datastoreItem xmlns:ds="http://schemas.openxmlformats.org/officeDocument/2006/customXml" ds:itemID="{125241FB-D483-4FBC-A2A2-959BC97CD6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22e114-3825-4dff-8656-4667470003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18E390-6287-409E-82CD-EEB96BA3C6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01B8BE-3FDD-4EC1-9DFB-D7AE0CFBD36B}">
  <ds:schemaRefs>
    <ds:schemaRef ds:uri="http://schemas.microsoft.com/office/2006/metadata/properties"/>
    <ds:schemaRef ds:uri="http://schemas.microsoft.com/office/infopath/2007/PartnerControls"/>
    <ds:schemaRef ds:uri="df22e114-3825-4dff-8656-46674700038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219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Times New Roman</vt:lpstr>
      <vt:lpstr>Office Theme</vt:lpstr>
      <vt:lpstr>PowerPoint Presentation</vt:lpstr>
      <vt:lpstr>Chorus: God our Creator Spirit moving Living waters Love overflows  </vt:lpstr>
      <vt:lpstr>Verse 1: From the sacred heart of the mountains Down and spread through the streams Then life springs out Praising you loud</vt:lpstr>
      <vt:lpstr>Chorus: God our Creator Spirit moving Living waters Love overflows  </vt:lpstr>
      <vt:lpstr>Verse 2: Your children, O Lord, are longing for you Reaching out from the deep We plead to you Our hearts thirst for you</vt:lpstr>
      <vt:lpstr>Chorus: God our Creator Spirit moving Living waters Love overflows  </vt:lpstr>
      <vt:lpstr>Verse 3: Give us ears to hear the cry of the earth And the cry of your peoples Lord, strengthen our faith As we work in your grace </vt:lpstr>
      <vt:lpstr>Chorus: God our Creator Spirit moving Living waters Love overflows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Trewby</dc:creator>
  <cp:lastModifiedBy>James Trewby</cp:lastModifiedBy>
  <cp:revision>1</cp:revision>
  <dcterms:created xsi:type="dcterms:W3CDTF">2026-07-20T13:10:44Z</dcterms:created>
  <dcterms:modified xsi:type="dcterms:W3CDTF">2026-07-20T13:37:49Z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0x010100A7F545B46F14104B802DDAC785A8BCD7</vt:lpwstr>
  </property>
</Properties>
</file>